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92B5-D574-44D5-940F-34F272528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23DE4-1B84-4DB6-BD9A-28A2CB399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9274A-0BF1-438B-AA5A-EFD32557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30C36-EB01-4A83-AE3D-2FC60D46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87DA4-412B-455C-81C6-9621433B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287EE-DA50-481A-B287-881C07C07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8B2592-D462-4302-BC4B-A5A595E56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42795-DD0C-4E2A-B3FF-3744014CE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682E4-B79F-407F-AC4B-72ACA1014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4E295-0BCD-4489-A761-4AEFD670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4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F4AB6A-9D17-4A49-8B11-09169ECDE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5BA4B-52D8-4A61-A4CD-7002DF234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1C026-35FE-4F65-A22C-8198D06F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E144E-4AC8-487A-A158-99858FB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1DC64-995C-4A8C-95BE-65946A2DD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5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50B9-F7A3-4607-AF30-238FD0CA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E9FCB-C869-4A27-8F1B-47ACF1BB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EE963-3EAD-4331-9358-D77F1E02B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6C0FC-5613-4D8E-B439-ACC10722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CA56-3CF1-4907-A142-E701CA4F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82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571A-8403-454D-939B-CCDA54CA1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486EB-0D04-485A-9125-F8678B6DD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74CD6-1FD2-408F-B5C4-42247C00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9A080-FE80-467B-AD8F-5BFFDBE9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D3F5A-C867-49DC-93BF-F3F68E27B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6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95E0D-C072-4942-BD5E-BA99062FE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3995C-D6D3-40E7-8C7A-92E9F7994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9A947-D5F6-45AD-BFC3-EABDDC64E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BB80B-886E-43F6-8404-B46ECCC91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ED926-3751-4D76-80C1-FDF491847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5348E-51EC-4FC2-95D9-40560E895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7A837-4701-4043-B50F-B174B37F3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29E2C-1702-4714-A78C-15C7B031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C2271-8720-45C8-A73F-C5589B4B6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FA0CB-B4B8-4809-803A-2685909A6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2C07C7-F7BD-449A-9EA8-9393AF7C52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16119-CBD5-4CBA-8DFA-B02793483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E76647-71AA-4CEC-A135-08094060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3A6169-B902-4E5C-8BDA-D26497A71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5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9DEC3-C81E-401D-906B-585252F34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7B1230-D28B-4877-A72F-30BBE2B78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B7AAB8-49E4-40A5-8176-311029589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58176-9015-43C6-BA16-4105B4452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832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E46C67-8A05-4B98-AEDE-25766F6C1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89AE8-B915-48AD-93E3-C573A432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226AF-0991-41DB-99B9-2FF8E02F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33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90FE-34A6-423E-AFA7-42F16FEB7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C2C50-73C7-471C-BBDD-B1C0F6A3E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464E9C-CA75-4BDC-8835-FDACFDCA7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CBB07-4BFC-4957-BEFE-B18B0304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A8839-D8F6-4154-A143-45CD066A6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BBD1AD-C42A-4C77-B70F-2C0689946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9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69074-65FD-445B-BF74-D5FF3D09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F491B2-3CA9-4DFB-81EF-0EED26F10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D5058-F8EF-4C4E-BA2E-9F27F44A08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A284A-70D5-4482-BF7F-349841298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06B4C-D7D2-401B-86D3-53847184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4395F-5C7E-4D75-BC5B-5219E0DD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47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2C7818-6523-40A9-9BDA-566CF3ACD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A1115-F3CA-417C-9ED9-AC510382B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7F7CC-7219-4641-BD82-8F5DD1EFB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A8FCA-3EC5-4972-AE2E-20D670C9EAB4}" type="datetimeFigureOut">
              <a:rPr lang="en-US" smtClean="0"/>
              <a:t>6/28/2020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8AB4B-A1EA-421B-93D0-55DC34495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36D69-AC48-4B7E-B5F9-67A676632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39707-6279-4FE1-9F48-82DAEEDD3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18F6B2-0A11-47E0-BA47-38A949D7C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830" y="394283"/>
            <a:ext cx="8325566" cy="6437152"/>
          </a:xfrm>
        </p:spPr>
      </p:pic>
    </p:spTree>
    <p:extLst>
      <p:ext uri="{BB962C8B-B14F-4D97-AF65-F5344CB8AC3E}">
        <p14:creationId xmlns:p14="http://schemas.microsoft.com/office/powerpoint/2010/main" val="3118633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Peters, Lisa (DCPS)</dc:creator>
  <cp:lastModifiedBy>Peters, Lisa (DCPS)</cp:lastModifiedBy>
  <cp:revision>1</cp:revision>
  <dcterms:created xsi:type="dcterms:W3CDTF">2020-06-28T22:01:29Z</dcterms:created>
  <dcterms:modified xsi:type="dcterms:W3CDTF">2020-06-28T22:03:39Z</dcterms:modified>
</cp:coreProperties>
</file>