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0981A-1077-4A05-A0F3-D2B971D8C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DCF39-CDE5-4163-BAF3-71C0597E0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449-02AF-4758-993C-1B42159E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42CDC-F044-46FF-AE61-BE701512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37C20-2E05-4D4C-A661-3BC90947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5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3AFF-CEEF-4A8D-B4C4-61CE0A3D7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F5AC9A-F4A1-4701-8ACB-62FFAEDAD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251FE-EFD2-4A07-9EFD-EE49D86E1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C4D33-5F93-4DB7-9DB9-BA1666EF3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F7AEB-4133-4ACA-9B27-D2ECA8BB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3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F490D3-49B5-470D-9197-7A0575F6D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4CC0E-F664-44E5-8855-C1CA08F61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F5CB5-A6AA-46DA-B96E-B11D6B5F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C26E9-4D8A-4306-A251-2669D5EE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3E3FE-B55E-4EAB-B53B-00EC9D3D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4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83E8B-9E05-4B55-A97E-F007623D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F94F7-F480-4155-A4A0-8BC83268A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38F0B-BCFD-439C-810B-0F7CE22EE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9F942-9431-4234-B443-81F0D058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16CFE-017E-42FB-866C-A493424CA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2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A07C7-905F-435F-8539-B1ACC74D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2DACC-2592-4592-9C12-3ED7AAA3A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FD162-497A-4B68-AA73-DBE2F4F0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1B0A8-10A1-4BB7-9FB9-F6174D81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7F9D9-8126-4F42-8D63-73DD1330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4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A39F-F94C-41B9-9E01-D2AE5164C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17049-45B6-4066-9A85-E8641F5EC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864C4-2235-4F15-BBFA-C0EC519A2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F68E8-5CB7-4C94-8C86-ECD8447D9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CB494-1ECC-4FA9-B759-C23E18936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80705-9220-4F06-95B0-3CA9671A7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2BC6A-5096-41EE-81EF-02270A548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81592-C74A-4550-99AF-09EBD0C82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5F02D-36D9-40EA-A576-EA9C9C4EE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C7F63-F33F-460B-96FD-C7702EEAF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91B03-D30F-45C3-A604-7A5F4D261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FF17E-82A7-4718-B52E-6008252E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F73934-47D6-44DE-8AEE-907A2F9B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6E7C19-D1C2-4614-8BB3-D90B81743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9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052CC-22C5-47DA-A7EF-3505E496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5C688D-5344-4F3E-8A3D-4AC75407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6893B-EF6C-4AB5-BDFB-644595DA1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1CADE4-5BEB-41A0-8F8D-228CA256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3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87E18-EB13-48C9-B9E3-2251B82D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032197-9218-4E07-A80D-A1BAC736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C56C2-D27C-438A-A506-222DCCD4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0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C7C6F-8E80-42A7-95C1-53F266EB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627A0-74FC-405A-BA98-79CBDF27F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08F58-EDE0-439A-B3EF-E0C1CE06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231B6-48D9-4A24-9BDA-6B6B41ACB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B74D6-F7F1-4959-8146-62CB22AD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A3246-B880-45A8-BFE5-9FDACCB0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F3C5-B9AA-4ABC-82D4-0E782EFF1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C9ECCD-5197-49C9-A1A8-AFA25D164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17518-B798-4C71-9690-F2B002379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959AF-9E8D-4AE1-AFF9-6CC94A3B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8E812-E207-4E48-97DE-BA59BCF6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FE183-3BEC-426E-BC04-7F8E72F0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0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178062-AC66-4CB1-AF3E-7676FFDF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073D5-1F34-4000-A532-F7666DB8C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4DEC8-1800-471D-B1A3-23B4E547F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D0AEA-9CB5-43DB-B997-C7C954FF43FE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14AAA-00B8-4031-B14D-64171CDD5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72CE7-6EDC-4C2A-B97E-25BAC362F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58B4-F6C4-4ED6-94C1-16989360B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99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0EDD61-F1ED-414C-A16E-8F8590954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5" y="0"/>
            <a:ext cx="58102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78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Peters, Lisa (DCPS)</dc:creator>
  <cp:lastModifiedBy>Peters, Lisa (DCPS)</cp:lastModifiedBy>
  <cp:revision>1</cp:revision>
  <dcterms:created xsi:type="dcterms:W3CDTF">2020-06-28T21:42:11Z</dcterms:created>
  <dcterms:modified xsi:type="dcterms:W3CDTF">2020-06-28T21:43:46Z</dcterms:modified>
</cp:coreProperties>
</file>